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вт 02.06.20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mYO73-wNPlfLPJrDhB83m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1759" y="188640"/>
            <a:ext cx="5616624" cy="75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МБДОУ д/с «Ягодка» п. Сосенки </a:t>
            </a:r>
          </a:p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Mistral" panose="03090702030407020403" pitchFamily="66" charset="0"/>
              </a:rPr>
              <a:t>Группа «Малинка»</a:t>
            </a:r>
            <a:endParaRPr lang="ru-RU" sz="3600" b="1" i="1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17646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8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77488"/>
            <a:ext cx="4104456" cy="476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17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108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4381" y="1268760"/>
            <a:ext cx="3814043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 smtClean="0">
                <a:solidFill>
                  <a:schemeClr val="tx1"/>
                </a:solidFill>
              </a:rPr>
              <a:t>Консультация</a:t>
            </a:r>
            <a:endParaRPr lang="ru-RU" sz="4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5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2"/>
            <a:ext cx="9144000" cy="684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431">
            <a:off x="190213" y="453037"/>
            <a:ext cx="2349631" cy="332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2190800" cy="313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11" y="216129"/>
            <a:ext cx="2264221" cy="320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278">
            <a:off x="6666450" y="1029103"/>
            <a:ext cx="2054225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21" y="3496770"/>
            <a:ext cx="206057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543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/>
        </p:blipFill>
        <p:spPr bwMode="auto">
          <a:xfrm>
            <a:off x="4355976" y="620688"/>
            <a:ext cx="417247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12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9434392">
            <a:off x="4119997" y="728985"/>
            <a:ext cx="446449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Спасибо за </a:t>
            </a:r>
          </a:p>
          <a:p>
            <a:pPr algn="ctr"/>
            <a:endParaRPr lang="ru-RU" sz="6000" dirty="0">
              <a:solidFill>
                <a:srgbClr val="FF0000"/>
              </a:solidFill>
            </a:endParaRPr>
          </a:p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внимание!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2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872807/86173b7c-3756-4695-b173-17e669f464d2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" y="0"/>
            <a:ext cx="9137064" cy="698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5468" y="908720"/>
            <a:ext cx="3956972" cy="4320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/>
              <a:t>Акция</a:t>
            </a:r>
          </a:p>
          <a:p>
            <a:pPr algn="ctr"/>
            <a:r>
              <a:rPr lang="ru-RU" sz="4000" b="1" i="1" dirty="0" smtClean="0"/>
              <a:t> «Дети цветы жизни»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6428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872807/86173b7c-3756-4695-b173-17e669f464d2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" y="0"/>
            <a:ext cx="9137064" cy="698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5468" y="836712"/>
            <a:ext cx="3956972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7" r="6416" b="13672"/>
          <a:stretch/>
        </p:blipFill>
        <p:spPr bwMode="auto">
          <a:xfrm>
            <a:off x="4283968" y="673922"/>
            <a:ext cx="4248472" cy="484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4" b="16890"/>
          <a:stretch/>
        </p:blipFill>
        <p:spPr bwMode="auto">
          <a:xfrm>
            <a:off x="4355976" y="556397"/>
            <a:ext cx="4248472" cy="488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350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9" r="12724" b="17684"/>
          <a:stretch/>
        </p:blipFill>
        <p:spPr bwMode="auto">
          <a:xfrm>
            <a:off x="4355976" y="611102"/>
            <a:ext cx="4176464" cy="483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2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7" b="18611"/>
          <a:stretch/>
        </p:blipFill>
        <p:spPr bwMode="auto">
          <a:xfrm>
            <a:off x="4283968" y="620688"/>
            <a:ext cx="432048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29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1206" y="908720"/>
            <a:ext cx="3960440" cy="36724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latin typeface="Mistral" panose="03090702030407020403" pitchFamily="66" charset="0"/>
              </a:rPr>
              <a:t>МЫ рисуем, играем, радуемся…</a:t>
            </a:r>
            <a:endParaRPr lang="ru-RU" sz="66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38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s://i.mycdn.me/i?r=AyH4iRPQ2q0otWIFepML2LxR6jjsJzsTNuY0fFnEOIae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42" y="692696"/>
            <a:ext cx="411570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0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6"/>
          <a:stretch/>
        </p:blipFill>
        <p:spPr bwMode="auto">
          <a:xfrm rot="5400000">
            <a:off x="4104586" y="1016094"/>
            <a:ext cx="4752528" cy="410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068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31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2020-06-02T04:08:51Z</dcterms:created>
  <dcterms:modified xsi:type="dcterms:W3CDTF">2020-06-02T05:10:25Z</dcterms:modified>
</cp:coreProperties>
</file>